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72C7F9C-D6C2-4B01-885B-5D030BCDE291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907E923-E6B1-4DDE-9F0F-2B12E8F737E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etsad.332@tatar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979712" y="44624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структура управления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567844"/>
            <a:ext cx="3312368" cy="8309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УУУ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5856" y="567844"/>
            <a:ext cx="3312368" cy="83099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Учредитель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Казань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012160" y="1398841"/>
            <a:ext cx="864096" cy="373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3254152" y="1398841"/>
            <a:ext cx="669776" cy="2848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/>
          <p:nvPr/>
        </p:nvPicPr>
        <p:blipFill rotWithShape="1">
          <a:blip r:embed="rId2"/>
          <a:srcRect l="19762" t="25787" r="51795" b="51247"/>
          <a:stretch/>
        </p:blipFill>
        <p:spPr bwMode="auto">
          <a:xfrm>
            <a:off x="683567" y="1585828"/>
            <a:ext cx="3888433" cy="1777960"/>
          </a:xfrm>
          <a:prstGeom prst="rect">
            <a:avLst/>
          </a:prstGeom>
          <a:ln w="28575">
            <a:solidFill>
              <a:srgbClr val="7030A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/>
          <p:cNvPicPr/>
          <p:nvPr/>
        </p:nvPicPr>
        <p:blipFill rotWithShape="1">
          <a:blip r:embed="rId2"/>
          <a:srcRect l="51856" t="25787" r="24076" b="50718"/>
          <a:stretch/>
        </p:blipFill>
        <p:spPr bwMode="auto">
          <a:xfrm>
            <a:off x="5004048" y="1585828"/>
            <a:ext cx="3316992" cy="1777960"/>
          </a:xfrm>
          <a:prstGeom prst="rect">
            <a:avLst/>
          </a:prstGeom>
          <a:ln w="28575">
            <a:solidFill>
              <a:srgbClr val="7030A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/>
          <p:cNvPicPr/>
          <p:nvPr/>
        </p:nvPicPr>
        <p:blipFill rotWithShape="1">
          <a:blip r:embed="rId2"/>
          <a:srcRect l="20011" t="52479" r="52610" b="29838"/>
          <a:stretch/>
        </p:blipFill>
        <p:spPr bwMode="auto">
          <a:xfrm>
            <a:off x="683567" y="3501008"/>
            <a:ext cx="3888433" cy="1368152"/>
          </a:xfrm>
          <a:prstGeom prst="rect">
            <a:avLst/>
          </a:prstGeom>
          <a:ln w="28575">
            <a:solidFill>
              <a:srgbClr val="7030A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7" t="50319" r="6990" b="31697"/>
          <a:stretch/>
        </p:blipFill>
        <p:spPr bwMode="auto">
          <a:xfrm>
            <a:off x="5024616" y="3485016"/>
            <a:ext cx="3316992" cy="136815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5076056" y="5060580"/>
            <a:ext cx="3244984" cy="12241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И.О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96624" y="5026317"/>
            <a:ext cx="3244984" cy="132343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И.О. заведующего МАДОУ Детский сад №332                       комбинированного вида»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Мингулова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Гульнара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Фаризовна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Адрес: 420087, Казань, 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ул.Курчатова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 10А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Телефон:(843) 298-30-26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detsad.332@tatar.ru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Часы приема: ВТ с 14.00-18.00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ЧТ с  </a:t>
            </a:r>
            <a:r>
              <a:rPr 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9.00- 12.00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 стрелкой 29"/>
          <p:cNvCxnSpPr>
            <a:stCxn id="18" idx="3"/>
            <a:endCxn id="23" idx="1"/>
          </p:cNvCxnSpPr>
          <p:nvPr/>
        </p:nvCxnSpPr>
        <p:spPr>
          <a:xfrm>
            <a:off x="4572000" y="2474808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4572000" y="2780928"/>
            <a:ext cx="4526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4572000" y="2996952"/>
            <a:ext cx="432048" cy="7920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572000" y="4077072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4572000" y="4293096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4572000" y="4653136"/>
            <a:ext cx="432048" cy="792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4572000" y="5517232"/>
            <a:ext cx="5246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54F1D51-A0DD-4D90-ADEA-52E41C44634D}"/>
              </a:ext>
            </a:extLst>
          </p:cNvPr>
          <p:cNvSpPr/>
          <p:nvPr/>
        </p:nvSpPr>
        <p:spPr>
          <a:xfrm>
            <a:off x="683567" y="5044853"/>
            <a:ext cx="3888433" cy="1304903"/>
          </a:xfrm>
          <a:prstGeom prst="rect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специалист по работе с дошкольными учреждениями</a:t>
            </a:r>
          </a:p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Залакова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Рамиля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Хамзиевна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420087, Казань,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ул.Шуртыгина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д.1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(843)272-31-26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E-mail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u="sng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sov.roo@tatar.ru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Часы приема: ВТ с 14.00-18.00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ЧТ с  9.00- 12.00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910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543</TotalTime>
  <Words>122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Candara</vt:lpstr>
      <vt:lpstr>Symbol</vt:lpstr>
      <vt:lpstr>Times New Roman</vt:lpstr>
      <vt:lpstr>Волна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User</cp:lastModifiedBy>
  <cp:revision>21</cp:revision>
  <dcterms:created xsi:type="dcterms:W3CDTF">2022-01-04T13:59:35Z</dcterms:created>
  <dcterms:modified xsi:type="dcterms:W3CDTF">2023-02-10T09:01:46Z</dcterms:modified>
</cp:coreProperties>
</file>